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17" r:id="rId14"/>
    <p:sldId id="31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2" r:id="rId59"/>
    <p:sldId id="313" r:id="rId60"/>
    <p:sldId id="314" r:id="rId61"/>
    <p:sldId id="315" r:id="rId62"/>
    <p:sldId id="310" r:id="rId63"/>
    <p:sldId id="311" r:id="rId64"/>
    <p:sldId id="318" r:id="rId65"/>
    <p:sldId id="322" r:id="rId66"/>
    <p:sldId id="319" r:id="rId67"/>
    <p:sldId id="323" r:id="rId68"/>
    <p:sldId id="324" r:id="rId69"/>
    <p:sldId id="320" r:id="rId70"/>
    <p:sldId id="325" r:id="rId71"/>
    <p:sldId id="326" r:id="rId72"/>
    <p:sldId id="327" r:id="rId73"/>
    <p:sldId id="321" r:id="rId7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46" autoAdjust="0"/>
    <p:restoredTop sz="94660"/>
  </p:normalViewPr>
  <p:slideViewPr>
    <p:cSldViewPr>
      <p:cViewPr varScale="1">
        <p:scale>
          <a:sx n="78" d="100"/>
          <a:sy n="78" d="100"/>
        </p:scale>
        <p:origin x="-893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52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83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1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04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45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20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663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E4006-E2F8-4ACB-99B4-B380D3FBE79F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D2E77-3F70-4165-9843-F4FD79503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66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1556792"/>
            <a:ext cx="70615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일시</a:t>
            </a:r>
            <a:r>
              <a:rPr lang="en-US" altLang="ko-KR" sz="2400" dirty="0" smtClean="0"/>
              <a:t>: 2020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11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8</a:t>
            </a:r>
            <a:r>
              <a:rPr lang="ko-KR" altLang="en-US" sz="2400" dirty="0" smtClean="0"/>
              <a:t>일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b="1" dirty="0" smtClean="0"/>
              <a:t>장소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보성 영농형태양광 부지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        (</a:t>
            </a:r>
            <a:r>
              <a:rPr lang="ko-KR" altLang="ko-KR" sz="2400" dirty="0" smtClean="0"/>
              <a:t>전라남도 </a:t>
            </a:r>
            <a:r>
              <a:rPr lang="ko-KR" altLang="ko-KR" sz="2400" dirty="0"/>
              <a:t>보성군 </a:t>
            </a:r>
            <a:r>
              <a:rPr lang="ko-KR" altLang="ko-KR" sz="2400" dirty="0" err="1"/>
              <a:t>보성읍</a:t>
            </a:r>
            <a:r>
              <a:rPr lang="ko-KR" altLang="ko-KR" sz="2400" dirty="0"/>
              <a:t> </a:t>
            </a:r>
            <a:r>
              <a:rPr lang="ko-KR" altLang="ko-KR" sz="2400" dirty="0" err="1"/>
              <a:t>옥암리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613-2)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b="1" dirty="0" smtClean="0"/>
              <a:t>사진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동쪽 산을 바라보고 </a:t>
            </a:r>
            <a:r>
              <a:rPr lang="ko-KR" altLang="en-US" sz="2400" dirty="0" err="1" smtClean="0"/>
              <a:t>타임랩스</a:t>
            </a:r>
            <a:r>
              <a:rPr lang="ko-KR" altLang="en-US" sz="2400" dirty="0" smtClean="0"/>
              <a:t> 촬영으로 찍음</a:t>
            </a:r>
            <a:endParaRPr lang="en-US" altLang="ko-KR" sz="2400" dirty="0" smtClean="0"/>
          </a:p>
        </p:txBody>
      </p:sp>
      <p:pic>
        <p:nvPicPr>
          <p:cNvPr id="1026" name="Picture 2" descr="전남대학교 광주캠 총학생회 중앙운영위원회 - Community Colleg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63" y="5652028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전남농기원, 돈버는 스마트팜 양성 - 뉴스깜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 descr="전남농기원, 돈버는 스마트팜 양성 - 뉴스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6" b="31274"/>
          <a:stretch/>
        </p:blipFill>
        <p:spPr bwMode="auto">
          <a:xfrm>
            <a:off x="168275" y="5877272"/>
            <a:ext cx="3347545" cy="74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9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hoja\Desktop\아이폰빽업\IMG_22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06:22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hoja\Desktop\아이폰빽업\IMG_22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06:23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choja\Desktop\아이폰빽업\IMG_22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06:24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choja\Desktop\KakaoTalk_20191109_104759744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06:26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04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choja\Desktop\KakaoTalk_20191109_104759744_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06:29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125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choja\Desktop\아이폰빽업\IMG_22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06:35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choja\Desktop\아이폰빽업\IMG_22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06:38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choja\Desktop\아이폰빽업\IMG_22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06:39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choja\Desktop\아이폰빽업\IMG_22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06:40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choja\Desktop\아이폰빽업\IMG_22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06:41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oja\Desktop\아이폰빽업\IMG_22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06:08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379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choja\Desktop\아이폰빽업\IMG_22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06:43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choja\Desktop\아이폰빽업\IMG_22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4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06:44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choja\Desktop\아이폰빽업\IMG_22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06:45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choja\Desktop\아이폰빽업\IMG_22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06:47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choja\Desktop\아이폰빽업\IMG_22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06:49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choja\Desktop\아이폰빽업\IMG_22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06:50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choja\Desktop\아이폰빽업\IMG_22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06:52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choja\Desktop\아이폰빽업\IMG_22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06:52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choja\Desktop\아이폰빽업\IMG_225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06:54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C:\Users\choja\Desktop\아이폰빽업\IMG_22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06:54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hoja\Desktop\아이폰빽업\IMG_22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06:11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21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choja\Desktop\아이폰빽업\IMG_22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06:55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choja\Desktop\아이폰빽업\IMG_22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06:55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choja\Desktop\아이폰빽업\IMG_225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06:59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choja\Desktop\아이폰빽업\IMG_22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06:59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choja\Desktop\아이폰빽업\IMG_22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07:01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choja\Desktop\아이폰빽업\IMG_22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07:01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choja\Desktop\아이폰빽업\IMG_22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07:03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choja\Desktop\아이폰빽업\IMG_22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07:05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choja\Desktop\아이폰빽업\IMG_22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07:06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choja\Desktop\아이폰빽업\IMG_22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07:07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685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hoja\Desktop\아이폰빽업\IMG_22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06:13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18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choja\Desktop\아이폰빽업\IMG_226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07:10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choja\Desktop\아이폰빽업\IMG_22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07:11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choja\Desktop\아이폰빽업\IMG_22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4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07:15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choja\Desktop\아이폰빽업\IMG_226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07:17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choja\Desktop\아이폰빽업\IMG_22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07:20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choja\Desktop\아이폰빽업\IMG_22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07:22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choja\Desktop\아이폰빽업\IMG_22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07:24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choja\Desktop\아이폰빽업\IMG_22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07:24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choja\Desktop\아이폰빽업\IMG_227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07:28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choja\Desktop\아이폰빽업\IMG_22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07:28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oja\Desktop\아이폰빽업\IMG_22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06:15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choja\Desktop\아이폰빽업\IMG_227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07:29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choja\Desktop\아이폰빽업\IMG_22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07:29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choja\Desktop\아이폰빽업\IMG_2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07:31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choja\Desktop\아이폰빽업\IMG_227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07:31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choja\Desktop\아이폰빽업\IMG_22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07:32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choja\Desktop\아이폰빽업\IMG_22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07:32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choja\Desktop\아이폰빽업\IMG_22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07:33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choja\Desktop\아이폰빽업\IMG_22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07:33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choja\Desktop\아이폰빽업\IMG_22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07:33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709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choja\Desktop\아이폰빽업\IMG_22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07:33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70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hoja\Desktop\아이폰빽업\IMG_22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06:16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choja\Desktop\아이폰빽업\IMG_22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07:34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709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choja\Desktop\아이폰빽업\IMG_22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07:35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7709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choja\Desktop\아이폰빽업\IMG_22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07:37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choja\Desktop\아이폰빽업\IMG_228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07:38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5838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1412776"/>
            <a:ext cx="82702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일시</a:t>
            </a:r>
            <a:r>
              <a:rPr lang="en-US" altLang="ko-KR" sz="2400" dirty="0" smtClean="0"/>
              <a:t>: 2020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11</a:t>
            </a:r>
            <a:r>
              <a:rPr lang="ko-KR" altLang="en-US" sz="2400" dirty="0" smtClean="0"/>
              <a:t>월 </a:t>
            </a:r>
            <a:r>
              <a:rPr lang="en-US" altLang="ko-KR" sz="2400" dirty="0" smtClean="0"/>
              <a:t>8</a:t>
            </a:r>
            <a:r>
              <a:rPr lang="ko-KR" altLang="en-US" sz="2400" dirty="0" smtClean="0"/>
              <a:t>일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b="1" dirty="0" smtClean="0"/>
              <a:t>장소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보성 영농형태양광 부지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        (</a:t>
            </a:r>
            <a:r>
              <a:rPr lang="ko-KR" altLang="ko-KR" sz="2400" dirty="0" smtClean="0"/>
              <a:t>전라남도 </a:t>
            </a:r>
            <a:r>
              <a:rPr lang="ko-KR" altLang="ko-KR" sz="2400" dirty="0"/>
              <a:t>보성군 </a:t>
            </a:r>
            <a:r>
              <a:rPr lang="ko-KR" altLang="ko-KR" sz="2400" dirty="0" err="1"/>
              <a:t>보성읍</a:t>
            </a:r>
            <a:r>
              <a:rPr lang="ko-KR" altLang="ko-KR" sz="2400" dirty="0"/>
              <a:t> </a:t>
            </a:r>
            <a:r>
              <a:rPr lang="ko-KR" altLang="ko-KR" sz="2400" dirty="0" err="1"/>
              <a:t>옥암리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613-2)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b="1" dirty="0" smtClean="0"/>
              <a:t>사진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일출 직후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태양광 패널의 그림자 드리우는 모습 파악</a:t>
            </a:r>
            <a:endParaRPr lang="ko-KR" altLang="en-US" sz="2400" dirty="0"/>
          </a:p>
        </p:txBody>
      </p:sp>
      <p:pic>
        <p:nvPicPr>
          <p:cNvPr id="3" name="Picture 2" descr="전남대학교 광주캠 총학생회 중앙운영위원회 - Community Colleg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963" y="5652028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전남농기원, 돈버는 스마트팜 양성 - 뉴스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6" b="31274"/>
          <a:stretch/>
        </p:blipFill>
        <p:spPr bwMode="auto">
          <a:xfrm>
            <a:off x="168275" y="5877272"/>
            <a:ext cx="3347545" cy="74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621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oja\Desktop\보성아침\IMG_228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7597"/>
            <a:ext cx="6984776" cy="523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34923" y="879103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08 Nov 2019  07:41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1259632" y="5445224"/>
            <a:ext cx="1872208" cy="504057"/>
          </a:xfrm>
          <a:prstGeom prst="straightConnector1">
            <a:avLst/>
          </a:prstGeom>
          <a:ln w="3810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31840" y="529133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79539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3825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oja\Desktop\보성아침\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456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oja\Desktop\보성아침\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10" y="0"/>
            <a:ext cx="456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oja\Desktop\보성아침\4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8000"/>
            <a:ext cx="456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oja\Desktop\보성아침\4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10" y="3439488"/>
            <a:ext cx="456000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3648" y="44624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 Nov 2019  07:44</a:t>
            </a:r>
            <a:endParaRPr lang="ko-KR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3471391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 Nov 2019  07:47</a:t>
            </a:r>
            <a:endParaRPr lang="ko-KR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152" y="44624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 Nov 2019  07:45</a:t>
            </a:r>
            <a:endParaRPr lang="ko-KR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3474720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 Nov 2019  07:49</a:t>
            </a:r>
            <a:endParaRPr lang="ko-KR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23528" y="2492896"/>
            <a:ext cx="720080" cy="720080"/>
          </a:xfrm>
          <a:prstGeom prst="straightConnector1">
            <a:avLst/>
          </a:prstGeom>
          <a:ln w="3810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496" y="220486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9446" y="304921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5454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hoja\Desktop\보성아침\IMG_23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8800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27097" y="1052736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08 Nov 2019  08:02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6372200" y="3789040"/>
            <a:ext cx="576064" cy="1368152"/>
          </a:xfrm>
          <a:prstGeom prst="straightConnector1">
            <a:avLst/>
          </a:prstGeom>
          <a:ln w="3810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32917" y="492102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0086" y="355327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9539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hoja\Desktop\보성아침\IMG_23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44824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55089" y="1340768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08 Nov 2019  08:03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627784" y="4149080"/>
            <a:ext cx="648072" cy="1142255"/>
          </a:xfrm>
          <a:prstGeom prst="straightConnector1">
            <a:avLst/>
          </a:prstGeom>
          <a:ln w="3810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94120" y="51902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40944" y="39035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1919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oja\Desktop\보성아침\IMG_23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80" y="699963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hoja\Desktop\보성아침\IMG_23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07054" y="1292696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5031031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08 Nov 2019  AM 08:09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0698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hoja\Desktop\아이폰빽업\IMG_22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06:17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oja\Desktop\보성아침\IMG_23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12776"/>
            <a:ext cx="5688632" cy="42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23341" y="727846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08 Nov 2019  08:13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440944" y="4312096"/>
            <a:ext cx="648072" cy="1142255"/>
          </a:xfrm>
          <a:prstGeom prst="straightConnector1">
            <a:avLst/>
          </a:prstGeom>
          <a:ln w="3810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07280" y="53533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4104" y="40665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393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hoja\Desktop\보성아침\IMG_23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0728"/>
            <a:ext cx="6984776" cy="523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59832" y="404664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08 Nov 2019  08:15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1403648" y="5733256"/>
            <a:ext cx="1540383" cy="354936"/>
          </a:xfrm>
          <a:prstGeom prst="straightConnector1">
            <a:avLst/>
          </a:prstGeom>
          <a:ln w="3810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11654" y="558924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2914" y="593980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123728" y="5445224"/>
            <a:ext cx="194127" cy="936104"/>
          </a:xfrm>
          <a:prstGeom prst="straightConnector1">
            <a:avLst/>
          </a:prstGeom>
          <a:ln w="3810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53653" y="51374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남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75590" y="635916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</a:rPr>
              <a:t>북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40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hoja\Desktop\보성아침\IMG_23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72" y="1052736"/>
            <a:ext cx="7052043" cy="528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oja\Desktop\보성아침\IMG_23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4200" y="-6629400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484708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08 Nov 2019  10:37</a:t>
            </a:r>
            <a:endParaRPr lang="ko-KR" altLang="en-US" sz="2400" b="1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979712" y="4468554"/>
            <a:ext cx="432048" cy="1594450"/>
          </a:xfrm>
          <a:prstGeom prst="straightConnector1">
            <a:avLst/>
          </a:prstGeom>
          <a:ln w="3810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52949" y="42210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9153" y="603298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068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hoja\Desktop\보성아침\IMG_23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98377"/>
            <a:ext cx="6192688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18899" y="764704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08 Nov 2019  12:08</a:t>
            </a:r>
            <a:endParaRPr lang="ko-KR" altLang="en-US" sz="2400" b="1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3541991" y="5301208"/>
            <a:ext cx="2060017" cy="432048"/>
          </a:xfrm>
          <a:prstGeom prst="straightConnector1">
            <a:avLst/>
          </a:prstGeom>
          <a:ln w="38100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18899" y="557936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2008" y="51473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51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hoja\Desktop\아이폰빽업\IMG_22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06:18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hoja\Desktop\아이폰빽업\IMG_22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0000" cy="68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6018717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Nov 2019 </a:t>
            </a:r>
            <a:r>
              <a: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06:19</a:t>
            </a:r>
          </a:p>
          <a:p>
            <a:r>
              <a:rPr lang="en-US" altLang="ko-KR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34.738, E 127.048</a:t>
            </a:r>
            <a:endParaRPr lang="ko-KR" alt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97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686</Words>
  <Application>Microsoft Office PowerPoint</Application>
  <PresentationFormat>화면 슬라이드 쇼(4:3)</PresentationFormat>
  <Paragraphs>166</Paragraphs>
  <Slides>73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CNU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Jaeil Cho</dc:creator>
  <cp:lastModifiedBy>Jaeil Cho</cp:lastModifiedBy>
  <cp:revision>16</cp:revision>
  <dcterms:created xsi:type="dcterms:W3CDTF">2019-11-09T01:13:22Z</dcterms:created>
  <dcterms:modified xsi:type="dcterms:W3CDTF">2020-08-04T11:24:37Z</dcterms:modified>
</cp:coreProperties>
</file>